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14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subtitle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62967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476175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58360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51148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02790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675489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74005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102671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46783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37008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19667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da-DK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dirty="0" smtClean="0"/>
              <a:t>Edit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da-D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10A6BD-B696-4640-A948-FB9B18415535}" type="datetimeFigureOut">
              <a:rPr lang="da-DK" smtClean="0"/>
              <a:t>14-03-2017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E9BC0-6D4C-4559-AC98-1DB3AA93CE37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73755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 smtClean="0"/>
              <a:t>MLL </a:t>
            </a:r>
            <a:r>
              <a:rPr lang="da-DK" dirty="0" err="1" smtClean="0"/>
              <a:t>Phase</a:t>
            </a:r>
            <a:r>
              <a:rPr lang="da-DK" dirty="0" smtClean="0"/>
              <a:t> </a:t>
            </a:r>
            <a:r>
              <a:rPr lang="da-DK" dirty="0" err="1" smtClean="0"/>
              <a:t>Contrast</a:t>
            </a:r>
            <a:r>
              <a:rPr lang="da-DK" dirty="0" smtClean="0"/>
              <a:t> Line Profile </a:t>
            </a:r>
            <a:r>
              <a:rPr lang="da-DK" dirty="0" err="1" smtClean="0"/>
              <a:t>Comparison</a:t>
            </a:r>
            <a:endParaRPr lang="da-D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 smtClean="0"/>
              <a:t>Anders F. Pedersen</a:t>
            </a:r>
          </a:p>
          <a:p>
            <a:r>
              <a:rPr lang="da-DK" dirty="0" smtClean="0"/>
              <a:t>14-03-2017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06806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vs. measurement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000" y="1296000"/>
            <a:ext cx="7200000" cy="540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099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vs. measurement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000" y="1296000"/>
            <a:ext cx="7200000" cy="540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560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vs. measurement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000" y="1296000"/>
            <a:ext cx="7200000" cy="540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660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8000" y="0"/>
            <a:ext cx="14400000" cy="81287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Measured and simulated images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200150" y="2305050"/>
            <a:ext cx="933450" cy="93345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734300" y="2552700"/>
            <a:ext cx="933450" cy="93345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81625" y="1981884"/>
            <a:ext cx="1428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Very similar features!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438900" y="2390775"/>
            <a:ext cx="1295400" cy="466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2133600" y="2457450"/>
            <a:ext cx="3248025" cy="238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593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8000" y="0"/>
            <a:ext cx="14400000" cy="81287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Measured and simulated images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218659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8000" y="0"/>
            <a:ext cx="14400000" cy="81287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Measured and simulated images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681851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8000" y="0"/>
            <a:ext cx="14400000" cy="81287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Measured and simulated images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11854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8000" y="0"/>
            <a:ext cx="14400000" cy="81287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Measured and simulated images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721913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8000" y="0"/>
            <a:ext cx="14400000" cy="81287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Measured and simulated images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42516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8000" y="0"/>
            <a:ext cx="14400000" cy="81287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Measured and simulated images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697469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Recorded image estimated at focus position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000" y="1296000"/>
            <a:ext cx="7200000" cy="5404169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5734050" y="2047875"/>
            <a:ext cx="2952750" cy="12668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877301" y="1809750"/>
            <a:ext cx="2552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line interferes with the profile, but it is only visible on the top side of the rod.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73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Measured line profiles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000" y="1296000"/>
            <a:ext cx="7200000" cy="5404169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2376000" y="2066925"/>
            <a:ext cx="2862750" cy="523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28600" y="1771650"/>
            <a:ext cx="20669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problematic line mentioned on the previous slide. It is difficult to see the amplitude inversion on this side of the rod.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7181850" y="3914775"/>
            <a:ext cx="2114550" cy="219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9448800" y="3802975"/>
            <a:ext cx="2524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Amplitude inversion is clearly seen on the bottom side of the rod.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369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Measurement </a:t>
            </a:r>
            <a:r>
              <a:rPr lang="en-150" dirty="0" smtClean="0"/>
              <a:t>±</a:t>
            </a:r>
            <a:r>
              <a:rPr lang="en-US" dirty="0" smtClean="0"/>
              <a:t> displacement comparison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0000"/>
            <a:ext cx="6120000" cy="45935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3200" y="1440000"/>
            <a:ext cx="6120000" cy="459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461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</a:t>
            </a:r>
            <a:r>
              <a:rPr lang="en-150" dirty="0" smtClean="0"/>
              <a:t>±</a:t>
            </a:r>
            <a:r>
              <a:rPr lang="en-US" dirty="0" smtClean="0"/>
              <a:t> displacement comparison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0000"/>
            <a:ext cx="6120000" cy="45935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3200" y="1440000"/>
            <a:ext cx="6120000" cy="459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171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vs. measurement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000" y="1296000"/>
            <a:ext cx="7200000" cy="5404169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7077075" y="4467225"/>
            <a:ext cx="2305051" cy="200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576000" y="2752725"/>
            <a:ext cx="2463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Good agreement between measurement and simulation on this side of rod. The simulation overestimates the amplitude of the oscillations a bit.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554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vs. measurement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000" y="1296000"/>
            <a:ext cx="7200000" cy="540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617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vs. measurement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000" y="1296000"/>
            <a:ext cx="7200000" cy="540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302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vs. measurement</a:t>
            </a:r>
            <a:endParaRPr lang="da-DK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000" y="1296000"/>
            <a:ext cx="7200000" cy="5404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935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168</Words>
  <Application>Microsoft Office PowerPoint</Application>
  <PresentationFormat>Widescreen</PresentationFormat>
  <Paragraphs>26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MLL Phase Contrast Line Profile Comparison</vt:lpstr>
      <vt:lpstr>Recorded image estimated at focus position</vt:lpstr>
      <vt:lpstr>Measured line profiles</vt:lpstr>
      <vt:lpstr>Measurement ± displacement comparison</vt:lpstr>
      <vt:lpstr>Simulation ± displacement comparison</vt:lpstr>
      <vt:lpstr>Simulation vs. measurement</vt:lpstr>
      <vt:lpstr>Simulation vs. measurement</vt:lpstr>
      <vt:lpstr>Simulation vs. measurement</vt:lpstr>
      <vt:lpstr>Simulation vs. measurement</vt:lpstr>
      <vt:lpstr>Simulation vs. measurement</vt:lpstr>
      <vt:lpstr>Simulation vs. measurement</vt:lpstr>
      <vt:lpstr>Simulation vs. measurement</vt:lpstr>
      <vt:lpstr>Measured and simulated images</vt:lpstr>
      <vt:lpstr>Measured and simulated images</vt:lpstr>
      <vt:lpstr>Measured and simulated images</vt:lpstr>
      <vt:lpstr>Measured and simulated images</vt:lpstr>
      <vt:lpstr>Measured and simulated images</vt:lpstr>
      <vt:lpstr>Measured and simulated images</vt:lpstr>
      <vt:lpstr>Measured and simulated images</vt:lpstr>
    </vt:vector>
  </TitlesOfParts>
  <Company>DTU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MLL Phase Contrast Line Profile Comparison</dc:title>
  <dc:creator>Anders Filsøe Pedersen</dc:creator>
  <cp:lastModifiedBy>Anders Pedersen</cp:lastModifiedBy>
  <cp:revision>9</cp:revision>
  <dcterms:created xsi:type="dcterms:W3CDTF">2017-03-14T17:18:23Z</dcterms:created>
  <dcterms:modified xsi:type="dcterms:W3CDTF">2017-03-14T18:14:58Z</dcterms:modified>
</cp:coreProperties>
</file>

<file path=docProps/thumbnail.jpeg>
</file>